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B26CD-9C6E-4253-8738-A896DDDDE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3426F-125E-4B30-8684-E8C4A48DC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13B8E-D131-4098-B7E0-A8464C70C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F41A4-2E20-40D8-8D95-E9130312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20248-C7A9-4818-9B8B-1CC34D772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301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0C244-7FA7-4F0F-B4FD-027907B1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B677A-782C-406E-8039-7D5E2058E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E2704-CE84-41B6-A93D-A185DB87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18A7B-0FE7-408E-950F-7FC02702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EA38D-7AD1-44BB-A443-663844B09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625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D1693-2C4A-4035-A3C8-B66914B7B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6F294-7101-471D-8F43-118290529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CCF7B-EA53-46BB-BD1C-9B428EBAC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4C0F1-ECA8-4292-9F8A-3B7E20440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39A60-1AA3-45A5-A01B-DD9FDB036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2960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BDC0A-9734-4A4F-98FF-DDF04997A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21A26-7835-412F-AFD0-38DA4B048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A5CBA-8770-41A1-9BFF-6F397B11C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6F059-08E7-47B7-84F8-C77F1714F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553A7-22BA-43A9-90C0-F9FC3B525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A71B4-A509-45A0-ADB5-838BFF61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793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2B637-9F34-43E3-8BA6-84B55A19F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4C664-94E2-4E4E-87CB-E25106B1D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3B414-F7EF-4738-A97A-0E2C63D23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3E41D-49B6-4BB9-AC8C-E1CF8114AA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6A1716-C5F3-406A-95CA-BD94862CE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0F3453-FB84-4C12-8E95-FCD9919B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E1DEE8-7132-4A8C-9E4F-1172BD1D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3E4E67-AEB3-4489-9888-770D3B3AE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427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2B59-9F95-4998-8E9D-8C2665B9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C2660-1D22-410E-A6AA-7C03A4B55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60B84E-FD4B-49D9-9399-55CA805A2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0EA39-1CD8-45CC-A3FA-F4E44122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208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982585-6FB9-4A6C-B1F0-5916FA942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DE37CF-7967-4AA5-8A96-10BFC4F5E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73432-D261-4120-8934-BC397A46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711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8359-90A6-4ACF-A71C-7F0DE9863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37B3F-63DD-47A0-A546-950877517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564B1-62C4-4A86-9D29-E147141C2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E2811-A336-48AA-A22A-D492C0CE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18631-8FB6-4018-B191-CDA3D50F8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D82B1-7AC2-4F82-AB18-DF7E4727C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25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A22E2-2D9F-4CA7-94D1-4A81EFE3A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28A9F-1EB8-4F3B-ADF0-1ABA2FAD52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5DECB-F35D-4E8B-BB9B-C33D22D55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B5462-A8F7-4BB7-B44F-DA36F129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ED0B7-4A81-47D4-9F71-1C13E3C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3CE7C-5746-4F63-B6AA-F739CBBCD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84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0E59E-D940-46A8-8708-E947A84F7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53294-E7F8-4D93-AF70-2B09D773F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EFC04-B2FA-4B33-963D-5E2A3CD88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CC034-F69E-4985-9815-50B925970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D2DA1-107A-40D5-ADA8-F5072439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385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49742B-797C-43AB-B03D-24798D06F4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2EEB50-E740-48A8-88DC-7D3C556A7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7B2F7-3E17-4174-AC46-9C2C1473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92E15-BF40-4EAB-BB8C-91453F3FD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77B28-9C57-43BC-A5FB-873A57FCE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101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E454BD-A467-47D4-A7BD-D6C98E1D0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03A8F-E0AB-469B-8CC2-767344AC1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12B90-69C9-4170-8A55-7C28BA0D3A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4E5F4-6BE4-4857-A367-D61E28E459A1}" type="datetimeFigureOut">
              <a:rPr lang="nl-NL" smtClean="0"/>
              <a:t>25-2-2020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EA84C-0612-4A84-9CFD-DA8B727F3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BF552-8B7A-4642-BF06-684A4FADE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5F509-2F0A-490E-8925-1D73A9555C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459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757B-4307-4C64-A9AB-B0CC1761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Small </a:t>
            </a:r>
            <a:r>
              <a:rPr lang="nl-NL" dirty="0" err="1"/>
              <a:t>adjustments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55206-948A-4101-9A08-CCB4086C9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Add</a:t>
            </a:r>
            <a:r>
              <a:rPr lang="nl-NL" dirty="0"/>
              <a:t> sponsors </a:t>
            </a:r>
            <a:r>
              <a:rPr lang="nl-NL" dirty="0" err="1"/>
              <a:t>iFlux</a:t>
            </a:r>
            <a:r>
              <a:rPr lang="nl-NL" dirty="0"/>
              <a:t>, </a:t>
            </a:r>
            <a:r>
              <a:rPr lang="nl-NL" dirty="0" err="1"/>
              <a:t>Biotage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sponsor page </a:t>
            </a:r>
            <a:r>
              <a:rPr lang="nl-NL" dirty="0" err="1"/>
              <a:t>with</a:t>
            </a:r>
            <a:r>
              <a:rPr lang="nl-NL" dirty="0"/>
              <a:t> logo</a:t>
            </a:r>
          </a:p>
          <a:p>
            <a:r>
              <a:rPr lang="nl-NL" dirty="0" err="1"/>
              <a:t>Registration</a:t>
            </a:r>
            <a:r>
              <a:rPr lang="nl-NL" dirty="0"/>
              <a:t> date of conference </a:t>
            </a:r>
            <a:r>
              <a:rPr lang="nl-NL" dirty="0" err="1"/>
              <a:t>should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adjusted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820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459E6-B5DE-417E-A7DA-05CAFE0D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42AEA-9A78-48AB-BFED-C887CA1EAE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090"/>
          <a:stretch/>
        </p:blipFill>
        <p:spPr>
          <a:xfrm>
            <a:off x="0" y="0"/>
            <a:ext cx="12192000" cy="6303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AB9BA4-C281-41FD-B098-61FA20EAE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60" y="4728683"/>
            <a:ext cx="2231165" cy="55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79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29CBA-649D-4E80-8741-AA8911D6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1ADC8A-11E1-4B99-82F6-ED8550C39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5870"/>
            <a:ext cx="10515600" cy="4250847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305657-49D6-44A9-827B-1D03A0F3FEBC}"/>
              </a:ext>
            </a:extLst>
          </p:cNvPr>
          <p:cNvCxnSpPr/>
          <p:nvPr/>
        </p:nvCxnSpPr>
        <p:spPr>
          <a:xfrm flipH="1">
            <a:off x="9686925" y="4533900"/>
            <a:ext cx="1114425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7E59CDA-AB37-48A2-AAD4-48DE94B2238B}"/>
              </a:ext>
            </a:extLst>
          </p:cNvPr>
          <p:cNvSpPr txBox="1"/>
          <p:nvPr/>
        </p:nvSpPr>
        <p:spPr>
          <a:xfrm>
            <a:off x="7918882" y="2539014"/>
            <a:ext cx="3764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grey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please</a:t>
            </a:r>
            <a:r>
              <a:rPr lang="nl-NL" dirty="0"/>
              <a:t> </a:t>
            </a:r>
            <a:r>
              <a:rPr lang="nl-NL" dirty="0" err="1"/>
              <a:t>adjust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larger</a:t>
            </a:r>
            <a:r>
              <a:rPr lang="nl-NL" dirty="0"/>
              <a:t> font </a:t>
            </a:r>
            <a:r>
              <a:rPr lang="nl-NL" dirty="0" err="1"/>
              <a:t>size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black</a:t>
            </a:r>
          </a:p>
        </p:txBody>
      </p:sp>
    </p:spTree>
    <p:extLst>
      <p:ext uri="{BB962C8B-B14F-4D97-AF65-F5344CB8AC3E}">
        <p14:creationId xmlns:p14="http://schemas.microsoft.com/office/powerpoint/2010/main" val="3048207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01F75C-2DA9-40C4-99CB-BAAFADBC588D}"/>
              </a:ext>
            </a:extLst>
          </p:cNvPr>
          <p:cNvSpPr txBox="1"/>
          <p:nvPr/>
        </p:nvSpPr>
        <p:spPr>
          <a:xfrm>
            <a:off x="1676400" y="523875"/>
            <a:ext cx="776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Preliminary program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717B90-15E4-488B-A0E3-25941F6CEA91}"/>
              </a:ext>
            </a:extLst>
          </p:cNvPr>
          <p:cNvSpPr txBox="1"/>
          <p:nvPr/>
        </p:nvSpPr>
        <p:spPr>
          <a:xfrm>
            <a:off x="514905" y="6356412"/>
            <a:ext cx="9152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FF0000"/>
                </a:solidFill>
              </a:rPr>
              <a:t>Please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adjust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the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table</a:t>
            </a:r>
            <a:r>
              <a:rPr lang="nl-NL" dirty="0">
                <a:solidFill>
                  <a:srgbClr val="FF0000"/>
                </a:solidFill>
              </a:rPr>
              <a:t> in a </a:t>
            </a:r>
            <a:r>
              <a:rPr lang="nl-NL" dirty="0" err="1">
                <a:solidFill>
                  <a:srgbClr val="FF0000"/>
                </a:solidFill>
              </a:rPr>
              <a:t>good</a:t>
            </a:r>
            <a:r>
              <a:rPr lang="nl-NL" dirty="0">
                <a:solidFill>
                  <a:srgbClr val="FF0000"/>
                </a:solidFill>
              </a:rPr>
              <a:t> lay-out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355243-5ECD-41D1-A84A-181F79C9F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01" y="893207"/>
            <a:ext cx="11582988" cy="514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11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40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Small adjustments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Marcelle van der Waals</dc:creator>
  <cp:lastModifiedBy>Marcelle van der Waals</cp:lastModifiedBy>
  <cp:revision>7</cp:revision>
  <dcterms:created xsi:type="dcterms:W3CDTF">2020-02-25T11:07:08Z</dcterms:created>
  <dcterms:modified xsi:type="dcterms:W3CDTF">2020-02-25T11:53:23Z</dcterms:modified>
</cp:coreProperties>
</file>